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9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7EE4-0324-FE45-9177-3008A9AD5138}" type="datetimeFigureOut">
              <a:rPr lang="fr-FR" smtClean="0"/>
              <a:t>17/12/15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BD19-A7AB-A74E-B491-6CB614BB15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671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7EE4-0324-FE45-9177-3008A9AD5138}" type="datetimeFigureOut">
              <a:rPr lang="fr-FR" smtClean="0"/>
              <a:t>17/12/15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BD19-A7AB-A74E-B491-6CB614BB15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53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7EE4-0324-FE45-9177-3008A9AD5138}" type="datetimeFigureOut">
              <a:rPr lang="fr-FR" smtClean="0"/>
              <a:t>17/12/15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BD19-A7AB-A74E-B491-6CB614BB15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23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7EE4-0324-FE45-9177-3008A9AD5138}" type="datetimeFigureOut">
              <a:rPr lang="fr-FR" smtClean="0"/>
              <a:t>17/12/15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BD19-A7AB-A74E-B491-6CB614BB15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67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7EE4-0324-FE45-9177-3008A9AD5138}" type="datetimeFigureOut">
              <a:rPr lang="fr-FR" smtClean="0"/>
              <a:t>17/12/15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BD19-A7AB-A74E-B491-6CB614BB15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333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7EE4-0324-FE45-9177-3008A9AD5138}" type="datetimeFigureOut">
              <a:rPr lang="fr-FR" smtClean="0"/>
              <a:t>17/12/15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BD19-A7AB-A74E-B491-6CB614BB15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00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7EE4-0324-FE45-9177-3008A9AD5138}" type="datetimeFigureOut">
              <a:rPr lang="fr-FR" smtClean="0"/>
              <a:t>17/12/15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BD19-A7AB-A74E-B491-6CB614BB15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142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7EE4-0324-FE45-9177-3008A9AD5138}" type="datetimeFigureOut">
              <a:rPr lang="fr-FR" smtClean="0"/>
              <a:t>17/12/15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BD19-A7AB-A74E-B491-6CB614BB15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003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7EE4-0324-FE45-9177-3008A9AD5138}" type="datetimeFigureOut">
              <a:rPr lang="fr-FR" smtClean="0"/>
              <a:t>17/12/15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BD19-A7AB-A74E-B491-6CB614BB15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64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7EE4-0324-FE45-9177-3008A9AD5138}" type="datetimeFigureOut">
              <a:rPr lang="fr-FR" smtClean="0"/>
              <a:t>17/12/15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BD19-A7AB-A74E-B491-6CB614BB15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00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7EE4-0324-FE45-9177-3008A9AD5138}" type="datetimeFigureOut">
              <a:rPr lang="fr-FR" smtClean="0"/>
              <a:t>17/12/15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BD19-A7AB-A74E-B491-6CB614BB15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37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07EE4-0324-FE45-9177-3008A9AD5138}" type="datetimeFigureOut">
              <a:rPr lang="fr-FR" smtClean="0"/>
              <a:t>17/12/15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7BD19-A7AB-A74E-B491-6CB614BB15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93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cole-ancien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6637"/>
            <a:ext cx="9145899" cy="748058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68443" y="6350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798040" y="2093280"/>
            <a:ext cx="5018124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 contexte :</a:t>
            </a:r>
          </a:p>
          <a:p>
            <a:endParaRPr lang="fr-FR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fr-F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1- enseigner autrement</a:t>
            </a:r>
          </a:p>
          <a:p>
            <a:r>
              <a:rPr lang="fr-F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2- ressources en ligne</a:t>
            </a:r>
          </a:p>
          <a:p>
            <a:r>
              <a:rPr lang="fr-F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3- micro-ressources vidéos</a:t>
            </a:r>
          </a:p>
          <a:p>
            <a:endParaRPr lang="fr-F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fr-F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Projet IDEX </a:t>
            </a:r>
            <a:endParaRPr lang="fr-F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fr-F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fr-F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 </a:t>
            </a:r>
            <a:r>
              <a:rPr lang="fr-FR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é</a:t>
            </a:r>
            <a:r>
              <a:rPr lang="fr-F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dition simplifiée de vidéos pédagogiques en mini-studio »</a:t>
            </a:r>
            <a:endParaRPr lang="fr-F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49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hoto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22125" y="186306"/>
            <a:ext cx="5018124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 protocole :</a:t>
            </a:r>
          </a:p>
          <a:p>
            <a:endParaRPr lang="fr-FR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fr-F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1- le prof. prépare en amont</a:t>
            </a:r>
          </a:p>
          <a:p>
            <a:r>
              <a:rPr lang="fr-F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2- il vient en studio (bât F.)</a:t>
            </a:r>
          </a:p>
          <a:p>
            <a:r>
              <a:rPr lang="fr-F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3- il utilise (seul) des logiciels </a:t>
            </a:r>
          </a:p>
          <a:p>
            <a:r>
              <a:rPr lang="fr-F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4- il ressort avec une vidéo</a:t>
            </a:r>
          </a:p>
          <a:p>
            <a:endParaRPr lang="fr-F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fr-F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Idée : Réduire la frontière entre acquisition et montage</a:t>
            </a:r>
            <a:endParaRPr lang="fr-F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49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cenar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21" y="108044"/>
            <a:ext cx="8050443" cy="75070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17066" y="6134073"/>
            <a:ext cx="802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Lot #1 </a:t>
            </a:r>
          </a:p>
        </p:txBody>
      </p:sp>
      <p:sp>
        <p:nvSpPr>
          <p:cNvPr id="6" name="Rectangle 5"/>
          <p:cNvSpPr/>
          <p:nvPr/>
        </p:nvSpPr>
        <p:spPr>
          <a:xfrm>
            <a:off x="3712482" y="6134073"/>
            <a:ext cx="802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Lot #2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38682" y="6134073"/>
            <a:ext cx="802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Lot #3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392206" y="2850362"/>
            <a:ext cx="661909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 périmètre du projet long (1 ou 2 lots)</a:t>
            </a:r>
            <a:endParaRPr lang="fr-F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49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eul-bis-stud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604" y="0"/>
            <a:ext cx="4780604" cy="3585453"/>
          </a:xfrm>
          <a:prstGeom prst="rect">
            <a:avLst/>
          </a:prstGeom>
        </p:spPr>
      </p:pic>
      <p:pic>
        <p:nvPicPr>
          <p:cNvPr id="3" name="Image 2" descr="seul-studi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80604" cy="3585453"/>
          </a:xfrm>
          <a:prstGeom prst="rect">
            <a:avLst/>
          </a:prstGeom>
        </p:spPr>
      </p:pic>
      <p:pic>
        <p:nvPicPr>
          <p:cNvPr id="4" name="Image 3" descr="screenshot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6922"/>
            <a:ext cx="9143997" cy="460207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408661" y="3031468"/>
            <a:ext cx="5018124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Lot #1 </a:t>
            </a:r>
          </a:p>
          <a:p>
            <a:endParaRPr lang="fr-FR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fr-F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Logiciel de validation interactive de plans vidéos</a:t>
            </a:r>
          </a:p>
          <a:p>
            <a:r>
              <a:rPr lang="fr-F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Record / </a:t>
            </a:r>
            <a:r>
              <a:rPr lang="fr-F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Replay</a:t>
            </a:r>
            <a:r>
              <a:rPr lang="fr-F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/ </a:t>
            </a:r>
            <a:r>
              <a:rPr lang="fr-F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Accept</a:t>
            </a:r>
            <a:endParaRPr lang="fr-FR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fr-F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fr-F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Environnement C++/</a:t>
            </a:r>
            <a:r>
              <a:rPr lang="fr-F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Qt</a:t>
            </a:r>
            <a:endParaRPr lang="fr-FR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fr-F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SDK Caméra </a:t>
            </a:r>
            <a:r>
              <a:rPr lang="fr-F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BlackMagic</a:t>
            </a:r>
            <a:endParaRPr lang="fr-FR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fr-F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49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I-mocku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21"/>
            <a:ext cx="7084710" cy="6234545"/>
          </a:xfrm>
          <a:prstGeom prst="rect">
            <a:avLst/>
          </a:prstGeom>
        </p:spPr>
      </p:pic>
      <p:pic>
        <p:nvPicPr>
          <p:cNvPr id="3" name="image00.jpg" descr="videovincent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736326" y="2900590"/>
            <a:ext cx="2290445" cy="1161002"/>
          </a:xfrm>
          <a:prstGeom prst="rect">
            <a:avLst/>
          </a:prstGeom>
          <a:ln/>
        </p:spPr>
      </p:pic>
      <p:pic>
        <p:nvPicPr>
          <p:cNvPr id="5" name="Image 4" descr="slide-seu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326" y="421667"/>
            <a:ext cx="2290445" cy="1849578"/>
          </a:xfrm>
          <a:prstGeom prst="rect">
            <a:avLst/>
          </a:prstGeom>
        </p:spPr>
      </p:pic>
      <p:pic>
        <p:nvPicPr>
          <p:cNvPr id="6" name="Image 5" descr="slide-seu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326" y="4750228"/>
            <a:ext cx="2290445" cy="1849578"/>
          </a:xfrm>
          <a:prstGeom prst="rect">
            <a:avLst/>
          </a:prstGeom>
        </p:spPr>
      </p:pic>
      <p:pic>
        <p:nvPicPr>
          <p:cNvPr id="7" name="image00.jpg" descr="videovincent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279975" y="6117708"/>
            <a:ext cx="746795" cy="470865"/>
          </a:xfrm>
          <a:prstGeom prst="rect">
            <a:avLst/>
          </a:prstGeom>
          <a:ln/>
        </p:spPr>
      </p:pic>
      <p:sp>
        <p:nvSpPr>
          <p:cNvPr id="8" name="ZoneTexte 7"/>
          <p:cNvSpPr txBox="1"/>
          <p:nvPr/>
        </p:nvSpPr>
        <p:spPr>
          <a:xfrm>
            <a:off x="268674" y="3506614"/>
            <a:ext cx="5018124" cy="31085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Lot #2  centré IHM </a:t>
            </a:r>
          </a:p>
          <a:p>
            <a:endParaRPr lang="fr-FR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fr-F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Prototype web pour</a:t>
            </a:r>
          </a:p>
          <a:p>
            <a:r>
              <a:rPr lang="fr-F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L’ édition interactive</a:t>
            </a:r>
          </a:p>
          <a:p>
            <a:r>
              <a:rPr lang="fr-F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Sélection du cadrage et export</a:t>
            </a:r>
            <a:endParaRPr lang="fr-F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fr-F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Environnement HTML5/</a:t>
            </a:r>
            <a:r>
              <a:rPr lang="fr-F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jscript</a:t>
            </a:r>
            <a:endParaRPr lang="fr-FR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fr-F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Image 8" descr="front_en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467" y="5865707"/>
            <a:ext cx="1548594" cy="96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68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natron-exam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2584"/>
            <a:ext cx="9144000" cy="5852160"/>
          </a:xfrm>
          <a:prstGeom prst="rect">
            <a:avLst/>
          </a:prstGeom>
        </p:spPr>
      </p:pic>
      <p:pic>
        <p:nvPicPr>
          <p:cNvPr id="2" name="Image 1" descr="natron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331"/>
            <a:ext cx="1233448" cy="123344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19824" y="4276989"/>
            <a:ext cx="5018124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Lot #3  </a:t>
            </a:r>
            <a:r>
              <a:rPr lang="fr-FR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fr-F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ompositing</a:t>
            </a:r>
            <a:r>
              <a:rPr lang="fr-F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</a:p>
          <a:p>
            <a:r>
              <a:rPr lang="fr-F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Créer et connecter </a:t>
            </a:r>
          </a:p>
          <a:p>
            <a:r>
              <a:rPr lang="fr-F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des nœuds à partir</a:t>
            </a:r>
          </a:p>
          <a:p>
            <a:r>
              <a:rPr lang="fr-F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 l’</a:t>
            </a:r>
            <a:r>
              <a:rPr lang="fr-FR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fr-F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xport du Lot #2   </a:t>
            </a:r>
          </a:p>
          <a:p>
            <a:r>
              <a:rPr lang="fr-F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Environnement Python</a:t>
            </a:r>
          </a:p>
          <a:p>
            <a:endParaRPr lang="fr-F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0254" y="121466"/>
            <a:ext cx="78146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Natron : un </a:t>
            </a:r>
            <a:r>
              <a:rPr lang="fr-FR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Nuke</a:t>
            </a:r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français </a:t>
            </a:r>
            <a:r>
              <a:rPr lang="fr-FR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opensource</a:t>
            </a:r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0168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159</Words>
  <Application>Microsoft Macintosh PowerPoint</Application>
  <PresentationFormat>Présentation à l'écran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 charvillat</dc:creator>
  <cp:lastModifiedBy>vincent charvillat</cp:lastModifiedBy>
  <cp:revision>27</cp:revision>
  <dcterms:created xsi:type="dcterms:W3CDTF">2015-12-06T20:34:56Z</dcterms:created>
  <dcterms:modified xsi:type="dcterms:W3CDTF">2015-12-17T10:33:17Z</dcterms:modified>
</cp:coreProperties>
</file>