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jp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</p:sldIdLst>
  <p:sldSz cx="9144000" cy="6858000" type="screen4x3"/>
  <p:notesSz cx="6858000" cy="9144000"/>
  <p:defaultTextStyle>
    <a:defPPr>
      <a:defRPr lang="fr-FR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06" d="100"/>
          <a:sy n="106" d="100"/>
        </p:scale>
        <p:origin x="-199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theme" Target="theme/theme1.xml"/><Relationship Id="rId1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printerSettings" Target="printerSettings/printerSettings1.bin"/><Relationship Id="rId9" Type="http://schemas.openxmlformats.org/officeDocument/2006/relationships/presProps" Target="presProps.xml"/><Relationship Id="rId1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207EE4-0324-FE45-9177-3008A9AD5138}" type="datetimeFigureOut">
              <a:rPr lang="fr-FR" smtClean="0"/>
              <a:t>17/12/15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E7BD19-A7AB-A74E-B491-6CB614BB15DE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776714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207EE4-0324-FE45-9177-3008A9AD5138}" type="datetimeFigureOut">
              <a:rPr lang="fr-FR" smtClean="0"/>
              <a:t>17/12/15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E7BD19-A7AB-A74E-B491-6CB614BB15DE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495320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207EE4-0324-FE45-9177-3008A9AD5138}" type="datetimeFigureOut">
              <a:rPr lang="fr-FR" smtClean="0"/>
              <a:t>17/12/15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E7BD19-A7AB-A74E-B491-6CB614BB15DE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272387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207EE4-0324-FE45-9177-3008A9AD5138}" type="datetimeFigureOut">
              <a:rPr lang="fr-FR" smtClean="0"/>
              <a:t>17/12/15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E7BD19-A7AB-A74E-B491-6CB614BB15DE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816795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207EE4-0324-FE45-9177-3008A9AD5138}" type="datetimeFigureOut">
              <a:rPr lang="fr-FR" smtClean="0"/>
              <a:t>17/12/15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E7BD19-A7AB-A74E-B491-6CB614BB15DE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533360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207EE4-0324-FE45-9177-3008A9AD5138}" type="datetimeFigureOut">
              <a:rPr lang="fr-FR" smtClean="0"/>
              <a:t>17/12/15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E7BD19-A7AB-A74E-B491-6CB614BB15DE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630017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207EE4-0324-FE45-9177-3008A9AD5138}" type="datetimeFigureOut">
              <a:rPr lang="fr-FR" smtClean="0"/>
              <a:t>17/12/15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E7BD19-A7AB-A74E-B491-6CB614BB15DE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31425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207EE4-0324-FE45-9177-3008A9AD5138}" type="datetimeFigureOut">
              <a:rPr lang="fr-FR" smtClean="0"/>
              <a:t>17/12/15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E7BD19-A7AB-A74E-B491-6CB614BB15DE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240036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207EE4-0324-FE45-9177-3008A9AD5138}" type="datetimeFigureOut">
              <a:rPr lang="fr-FR" smtClean="0"/>
              <a:t>17/12/15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E7BD19-A7AB-A74E-B491-6CB614BB15DE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696440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207EE4-0324-FE45-9177-3008A9AD5138}" type="datetimeFigureOut">
              <a:rPr lang="fr-FR" smtClean="0"/>
              <a:t>17/12/15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E7BD19-A7AB-A74E-B491-6CB614BB15DE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440087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pour une image 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207EE4-0324-FE45-9177-3008A9AD5138}" type="datetimeFigureOut">
              <a:rPr lang="fr-FR" smtClean="0"/>
              <a:t>17/12/15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E7BD19-A7AB-A74E-B491-6CB614BB15DE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103701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207EE4-0324-FE45-9177-3008A9AD5138}" type="datetimeFigureOut">
              <a:rPr lang="fr-FR" smtClean="0"/>
              <a:t>17/12/15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E7BD19-A7AB-A74E-B491-6CB614BB15DE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669370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JP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4" Type="http://schemas.openxmlformats.org/officeDocument/2006/relationships/image" Target="../media/image6.jp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4" Type="http://schemas.openxmlformats.org/officeDocument/2006/relationships/image" Target="../media/image9.png"/><Relationship Id="rId5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1.png"/><Relationship Id="rId3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ecole-ancienne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586637"/>
            <a:ext cx="9145899" cy="7480583"/>
          </a:xfrm>
          <a:prstGeom prst="rect">
            <a:avLst/>
          </a:prstGeom>
        </p:spPr>
      </p:pic>
      <p:sp>
        <p:nvSpPr>
          <p:cNvPr id="3" name="ZoneTexte 2"/>
          <p:cNvSpPr txBox="1"/>
          <p:nvPr/>
        </p:nvSpPr>
        <p:spPr>
          <a:xfrm>
            <a:off x="2168443" y="635028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fr-FR" dirty="0"/>
          </a:p>
        </p:txBody>
      </p:sp>
      <p:sp>
        <p:nvSpPr>
          <p:cNvPr id="4" name="ZoneTexte 3"/>
          <p:cNvSpPr txBox="1"/>
          <p:nvPr/>
        </p:nvSpPr>
        <p:spPr>
          <a:xfrm>
            <a:off x="3798040" y="2093280"/>
            <a:ext cx="5018124" cy="3970318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fr-FR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Le contexte :</a:t>
            </a:r>
          </a:p>
          <a:p>
            <a:endParaRPr lang="fr-FR" sz="2800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r>
              <a:rPr lang="fr-FR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1- enseigner autrement</a:t>
            </a:r>
          </a:p>
          <a:p>
            <a:r>
              <a:rPr lang="fr-FR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2- ressources en ligne</a:t>
            </a:r>
          </a:p>
          <a:p>
            <a:r>
              <a:rPr lang="fr-FR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3- micro-ressources vidéos</a:t>
            </a:r>
          </a:p>
          <a:p>
            <a:endParaRPr lang="fr-FR" sz="28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r>
              <a:rPr lang="fr-FR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Projet IDEX </a:t>
            </a:r>
            <a:endParaRPr lang="fr-FR" sz="28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r>
              <a:rPr lang="fr-FR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fr-FR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« </a:t>
            </a:r>
            <a:r>
              <a:rPr lang="fr-FR" sz="28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é</a:t>
            </a:r>
            <a:r>
              <a:rPr lang="fr-FR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dition simplifiée de vidéos pédagogiques en mini-studio »</a:t>
            </a:r>
            <a:endParaRPr lang="fr-FR" sz="28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404914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photo-3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ZoneTexte 3"/>
          <p:cNvSpPr txBox="1"/>
          <p:nvPr/>
        </p:nvSpPr>
        <p:spPr>
          <a:xfrm>
            <a:off x="122125" y="186306"/>
            <a:ext cx="5018124" cy="3970318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fr-FR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Le protocole :</a:t>
            </a:r>
          </a:p>
          <a:p>
            <a:endParaRPr lang="fr-FR" sz="2800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r>
              <a:rPr lang="fr-FR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1- le prof. prépare en amont</a:t>
            </a:r>
          </a:p>
          <a:p>
            <a:r>
              <a:rPr lang="fr-FR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2- il vient en studio (bât F.)</a:t>
            </a:r>
          </a:p>
          <a:p>
            <a:r>
              <a:rPr lang="fr-FR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3- il utilise (seul) des logiciels </a:t>
            </a:r>
          </a:p>
          <a:p>
            <a:r>
              <a:rPr lang="fr-FR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4- il ressort avec une vidéo</a:t>
            </a:r>
          </a:p>
          <a:p>
            <a:endParaRPr lang="fr-FR" sz="28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r>
              <a:rPr lang="fr-FR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Idée : Réduire la frontière entre acquisition et montage</a:t>
            </a:r>
            <a:endParaRPr lang="fr-FR" sz="28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404914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Scenario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621" y="108044"/>
            <a:ext cx="8050443" cy="7507038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5917066" y="6134073"/>
            <a:ext cx="80259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Lot #1 </a:t>
            </a:r>
          </a:p>
        </p:txBody>
      </p:sp>
      <p:sp>
        <p:nvSpPr>
          <p:cNvPr id="6" name="Rectangle 5"/>
          <p:cNvSpPr/>
          <p:nvPr/>
        </p:nvSpPr>
        <p:spPr>
          <a:xfrm>
            <a:off x="3712482" y="6134073"/>
            <a:ext cx="80259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Lot #2 </a:t>
            </a:r>
          </a:p>
        </p:txBody>
      </p:sp>
      <p:sp>
        <p:nvSpPr>
          <p:cNvPr id="7" name="Rectangle 6"/>
          <p:cNvSpPr/>
          <p:nvPr/>
        </p:nvSpPr>
        <p:spPr>
          <a:xfrm>
            <a:off x="1538682" y="6134073"/>
            <a:ext cx="80259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Lot #3 </a:t>
            </a:r>
          </a:p>
        </p:txBody>
      </p:sp>
      <p:sp>
        <p:nvSpPr>
          <p:cNvPr id="8" name="ZoneTexte 7"/>
          <p:cNvSpPr txBox="1"/>
          <p:nvPr/>
        </p:nvSpPr>
        <p:spPr>
          <a:xfrm>
            <a:off x="1392206" y="2850362"/>
            <a:ext cx="6619098" cy="52322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fr-FR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Le périmètre du projet long (1 ou 2 lots)</a:t>
            </a:r>
            <a:endParaRPr lang="fr-FR" sz="28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404914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seul-bis-studio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0604" y="0"/>
            <a:ext cx="4780604" cy="3585453"/>
          </a:xfrm>
          <a:prstGeom prst="rect">
            <a:avLst/>
          </a:prstGeom>
        </p:spPr>
      </p:pic>
      <p:pic>
        <p:nvPicPr>
          <p:cNvPr id="3" name="Image 2" descr="seul-studio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4780604" cy="3585453"/>
          </a:xfrm>
          <a:prstGeom prst="rect">
            <a:avLst/>
          </a:prstGeom>
        </p:spPr>
      </p:pic>
      <p:pic>
        <p:nvPicPr>
          <p:cNvPr id="4" name="Image 3" descr="screenshot1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586922"/>
            <a:ext cx="9143997" cy="4602078"/>
          </a:xfrm>
          <a:prstGeom prst="rect">
            <a:avLst/>
          </a:prstGeom>
        </p:spPr>
      </p:pic>
      <p:sp>
        <p:nvSpPr>
          <p:cNvPr id="5" name="ZoneTexte 4"/>
          <p:cNvSpPr txBox="1"/>
          <p:nvPr/>
        </p:nvSpPr>
        <p:spPr>
          <a:xfrm>
            <a:off x="4408661" y="3031468"/>
            <a:ext cx="5018124" cy="3970318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fr-FR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Lot #1 </a:t>
            </a:r>
          </a:p>
          <a:p>
            <a:endParaRPr lang="fr-FR" sz="2800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r>
              <a:rPr lang="fr-FR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Logiciel de validation interactive de plans vidéos</a:t>
            </a:r>
          </a:p>
          <a:p>
            <a:r>
              <a:rPr lang="fr-FR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Record / </a:t>
            </a:r>
            <a:r>
              <a:rPr lang="fr-FR" sz="28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Replay</a:t>
            </a:r>
            <a:r>
              <a:rPr lang="fr-FR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/ </a:t>
            </a:r>
            <a:r>
              <a:rPr lang="fr-FR" sz="28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Accept</a:t>
            </a:r>
            <a:endParaRPr lang="fr-FR" sz="2800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endParaRPr lang="fr-FR" sz="28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r>
              <a:rPr lang="fr-FR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Environnement C++/</a:t>
            </a:r>
            <a:r>
              <a:rPr lang="fr-FR" sz="28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Qt</a:t>
            </a:r>
            <a:endParaRPr lang="fr-FR" sz="2800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r>
              <a:rPr lang="fr-FR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SDK Caméra </a:t>
            </a:r>
            <a:r>
              <a:rPr lang="fr-FR" sz="28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BlackMagic</a:t>
            </a:r>
            <a:endParaRPr lang="fr-FR" sz="2800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endParaRPr lang="fr-FR" sz="28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404914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UI-mockup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4321"/>
            <a:ext cx="7084710" cy="6234545"/>
          </a:xfrm>
          <a:prstGeom prst="rect">
            <a:avLst/>
          </a:prstGeom>
        </p:spPr>
      </p:pic>
      <p:pic>
        <p:nvPicPr>
          <p:cNvPr id="3" name="image00.jpg" descr="videovincent.jpg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6736326" y="2900590"/>
            <a:ext cx="2290445" cy="1161002"/>
          </a:xfrm>
          <a:prstGeom prst="rect">
            <a:avLst/>
          </a:prstGeom>
          <a:ln/>
        </p:spPr>
      </p:pic>
      <p:pic>
        <p:nvPicPr>
          <p:cNvPr id="5" name="Image 4" descr="slide-seul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6326" y="421667"/>
            <a:ext cx="2290445" cy="1849578"/>
          </a:xfrm>
          <a:prstGeom prst="rect">
            <a:avLst/>
          </a:prstGeom>
        </p:spPr>
      </p:pic>
      <p:pic>
        <p:nvPicPr>
          <p:cNvPr id="6" name="Image 5" descr="slide-seul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6326" y="4750228"/>
            <a:ext cx="2290445" cy="1849578"/>
          </a:xfrm>
          <a:prstGeom prst="rect">
            <a:avLst/>
          </a:prstGeom>
        </p:spPr>
      </p:pic>
      <p:pic>
        <p:nvPicPr>
          <p:cNvPr id="7" name="image00.jpg" descr="videovincent.jpg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8279975" y="6117708"/>
            <a:ext cx="746795" cy="470865"/>
          </a:xfrm>
          <a:prstGeom prst="rect">
            <a:avLst/>
          </a:prstGeom>
          <a:ln/>
        </p:spPr>
      </p:pic>
      <p:sp>
        <p:nvSpPr>
          <p:cNvPr id="8" name="ZoneTexte 7"/>
          <p:cNvSpPr txBox="1"/>
          <p:nvPr/>
        </p:nvSpPr>
        <p:spPr>
          <a:xfrm>
            <a:off x="268674" y="3506614"/>
            <a:ext cx="5018124" cy="3108544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fr-FR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Lot #2  centré IHM </a:t>
            </a:r>
          </a:p>
          <a:p>
            <a:endParaRPr lang="fr-FR" sz="2800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r>
              <a:rPr lang="fr-FR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Prototype web pour</a:t>
            </a:r>
          </a:p>
          <a:p>
            <a:r>
              <a:rPr lang="fr-FR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L’ édition interactive</a:t>
            </a:r>
          </a:p>
          <a:p>
            <a:r>
              <a:rPr lang="fr-FR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Sélection du cadrage et export</a:t>
            </a:r>
            <a:endParaRPr lang="fr-FR" sz="28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r>
              <a:rPr lang="fr-FR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Environnement HTML5/</a:t>
            </a:r>
            <a:r>
              <a:rPr lang="fr-FR" sz="28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jscript</a:t>
            </a:r>
            <a:endParaRPr lang="fr-FR" sz="2800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endParaRPr lang="fr-FR" sz="28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9" name="Image 8" descr="front_end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8467" y="5865707"/>
            <a:ext cx="1548594" cy="9678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016885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natron-example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32584"/>
            <a:ext cx="9144000" cy="5852160"/>
          </a:xfrm>
          <a:prstGeom prst="rect">
            <a:avLst/>
          </a:prstGeom>
        </p:spPr>
      </p:pic>
      <p:pic>
        <p:nvPicPr>
          <p:cNvPr id="2" name="Image 1" descr="natron_logo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91331"/>
            <a:ext cx="1233448" cy="1233448"/>
          </a:xfrm>
          <a:prstGeom prst="rect">
            <a:avLst/>
          </a:prstGeom>
        </p:spPr>
      </p:pic>
      <p:sp>
        <p:nvSpPr>
          <p:cNvPr id="4" name="ZoneTexte 3"/>
          <p:cNvSpPr txBox="1"/>
          <p:nvPr/>
        </p:nvSpPr>
        <p:spPr>
          <a:xfrm>
            <a:off x="219824" y="4276989"/>
            <a:ext cx="5018124" cy="2677656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fr-FR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Lot #3  </a:t>
            </a:r>
            <a:r>
              <a:rPr lang="fr-FR" sz="28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c</a:t>
            </a:r>
            <a:r>
              <a:rPr lang="fr-FR" sz="28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ompositing</a:t>
            </a:r>
            <a:r>
              <a:rPr lang="fr-FR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 </a:t>
            </a:r>
          </a:p>
          <a:p>
            <a:r>
              <a:rPr lang="fr-FR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Créer et connecter </a:t>
            </a:r>
          </a:p>
          <a:p>
            <a:r>
              <a:rPr lang="fr-FR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des nœuds à partir</a:t>
            </a:r>
          </a:p>
          <a:p>
            <a:r>
              <a:rPr lang="fr-FR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de l’</a:t>
            </a:r>
            <a:r>
              <a:rPr lang="fr-FR" sz="28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e</a:t>
            </a:r>
            <a:r>
              <a:rPr lang="fr-FR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xport du Lot #2   </a:t>
            </a:r>
          </a:p>
          <a:p>
            <a:r>
              <a:rPr lang="fr-FR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Environnement Python</a:t>
            </a:r>
          </a:p>
          <a:p>
            <a:endParaRPr lang="fr-FR" sz="28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210254" y="121466"/>
            <a:ext cx="7814670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fr-FR" sz="36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Natron : un </a:t>
            </a:r>
            <a:r>
              <a:rPr lang="fr-FR" sz="36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Nuke</a:t>
            </a:r>
            <a:r>
              <a:rPr lang="fr-FR" sz="36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français </a:t>
            </a:r>
            <a:r>
              <a:rPr lang="fr-FR" sz="36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opensource</a:t>
            </a:r>
            <a:r>
              <a:rPr lang="fr-FR" sz="36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endParaRPr lang="fr-FR" sz="36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91016885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175</TotalTime>
  <Words>159</Words>
  <Application>Microsoft Macintosh PowerPoint</Application>
  <PresentationFormat>Présentation à l'écran (4:3)</PresentationFormat>
  <Paragraphs>39</Paragraphs>
  <Slides>6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6</vt:i4>
      </vt:variant>
    </vt:vector>
  </HeadingPairs>
  <TitlesOfParts>
    <vt:vector size="7" baseType="lpstr"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vincent charvillat</dc:creator>
  <cp:lastModifiedBy>vincent charvillat</cp:lastModifiedBy>
  <cp:revision>27</cp:revision>
  <dcterms:created xsi:type="dcterms:W3CDTF">2015-12-06T20:34:56Z</dcterms:created>
  <dcterms:modified xsi:type="dcterms:W3CDTF">2015-12-17T10:33:17Z</dcterms:modified>
</cp:coreProperties>
</file>