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73" r:id="rId4"/>
    <p:sldId id="265" r:id="rId5"/>
    <p:sldId id="266" r:id="rId6"/>
    <p:sldId id="267" r:id="rId7"/>
    <p:sldId id="264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B2"/>
    <a:srgbClr val="00B0FF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14" d="100"/>
          <a:sy n="114" d="100"/>
        </p:scale>
        <p:origin x="-1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A250-5C64-3E4E-A88E-A31B23B44FFA}" type="datetimeFigureOut">
              <a:rPr lang="fr-FR" smtClean="0"/>
              <a:t>17/10/15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640D-43B1-0547-9491-9DEA99029C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546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3D3C-89F0-4155-838A-4F4336B963D2}" type="datetimeFigureOut">
              <a:rPr lang="fr-FR" smtClean="0"/>
              <a:t>17/10/15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B92B-3112-4A86-9E5F-679256E276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70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16" y="6237312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82798"/>
            <a:ext cx="1796981" cy="1762026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6688712" y="643047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www.groupe-inp.fr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2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798"/>
            <a:ext cx="904738" cy="88713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421"/>
            <a:ext cx="5439528" cy="5448579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195736" y="224448"/>
            <a:ext cx="6285384" cy="6038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94949"/>
                </a:solidFill>
              </a:defRPr>
            </a:lvl1pPr>
            <a:lvl2pPr>
              <a:defRPr>
                <a:solidFill>
                  <a:srgbClr val="00B0FF"/>
                </a:solidFill>
              </a:defRPr>
            </a:lvl2pPr>
            <a:lvl3pPr>
              <a:defRPr>
                <a:solidFill>
                  <a:srgbClr val="00FFB2"/>
                </a:solidFill>
              </a:defRPr>
            </a:lvl3pPr>
            <a:lvl4pPr>
              <a:defRPr>
                <a:solidFill>
                  <a:srgbClr val="494949"/>
                </a:solidFill>
              </a:defRPr>
            </a:lvl4pPr>
            <a:lvl5pPr>
              <a:defRPr>
                <a:solidFill>
                  <a:srgbClr val="49494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5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798"/>
            <a:ext cx="904738" cy="88713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421"/>
            <a:ext cx="5439528" cy="54485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668" y="1449226"/>
            <a:ext cx="533400" cy="371475"/>
          </a:xfrm>
          <a:prstGeom prst="rect">
            <a:avLst/>
          </a:prstGeom>
          <a:solidFill>
            <a:srgbClr val="494949"/>
          </a:solidFill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668" y="95164"/>
            <a:ext cx="1218619" cy="86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87624" y="224448"/>
            <a:ext cx="6285384" cy="6038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04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798"/>
            <a:ext cx="904738" cy="88713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421"/>
            <a:ext cx="5439528" cy="54485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3238500"/>
            <a:ext cx="542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22837"/>
            <a:ext cx="1152128" cy="8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16"/>
          <p:cNvSpPr>
            <a:spLocks noGrp="1"/>
          </p:cNvSpPr>
          <p:nvPr>
            <p:ph type="title"/>
          </p:nvPr>
        </p:nvSpPr>
        <p:spPr>
          <a:xfrm>
            <a:off x="1331640" y="224448"/>
            <a:ext cx="6285384" cy="6038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04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798"/>
            <a:ext cx="904738" cy="88713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421"/>
            <a:ext cx="5439528" cy="54485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3238500"/>
            <a:ext cx="542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3300413"/>
            <a:ext cx="64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106" y="265880"/>
            <a:ext cx="1295615" cy="5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6"/>
          <p:cNvSpPr>
            <a:spLocks noGrp="1"/>
          </p:cNvSpPr>
          <p:nvPr>
            <p:ph type="title"/>
          </p:nvPr>
        </p:nvSpPr>
        <p:spPr>
          <a:xfrm>
            <a:off x="1259632" y="224448"/>
            <a:ext cx="6285384" cy="6038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1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2798"/>
            <a:ext cx="904738" cy="88713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971600" y="44371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421"/>
            <a:ext cx="5439528" cy="54485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3238500"/>
            <a:ext cx="542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3300413"/>
            <a:ext cx="64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7277"/>
            <a:ext cx="939567" cy="658180"/>
          </a:xfrm>
          <a:prstGeom prst="rect">
            <a:avLst/>
          </a:prstGeom>
        </p:spPr>
      </p:pic>
      <p:sp>
        <p:nvSpPr>
          <p:cNvPr id="11" name="Titre 16"/>
          <p:cNvSpPr>
            <a:spLocks noGrp="1"/>
          </p:cNvSpPr>
          <p:nvPr>
            <p:ph type="title"/>
          </p:nvPr>
        </p:nvSpPr>
        <p:spPr>
          <a:xfrm>
            <a:off x="1429308" y="224448"/>
            <a:ext cx="6285384" cy="6038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73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1876-3800-F04F-BE26-023F7005A59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</a:t>
            </a:r>
            <a:r>
              <a:rPr lang="fr-FR" dirty="0" err="1" smtClean="0"/>
              <a:t>Pédago’Tech</a:t>
            </a:r>
            <a:r>
              <a:rPr lang="fr-FR" dirty="0" smtClean="0"/>
              <a:t> pour le groupe INP 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O. </a:t>
            </a:r>
            <a:r>
              <a:rPr lang="fr-FR" sz="3600" dirty="0" err="1" smtClean="0"/>
              <a:t>Thual</a:t>
            </a:r>
            <a:r>
              <a:rPr lang="fr-FR" sz="3600" dirty="0" smtClean="0"/>
              <a:t>, INP Toulouse</a:t>
            </a:r>
            <a:endParaRPr lang="fr-FR" sz="36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494116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Journée Pédagogique du Groupe INP du 3 novembre 2015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4756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 err="1" smtClean="0"/>
              <a:t>Pédago’Tech</a:t>
            </a:r>
            <a:r>
              <a:rPr lang="fr-FR" dirty="0" smtClean="0"/>
              <a:t> pour le groupe INP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1556792"/>
            <a:ext cx="7772400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B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Existe-t-il un intérêt pour cette initiative ?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 portail pour héberger une </a:t>
            </a:r>
            <a:r>
              <a:rPr lang="fr-FR" dirty="0" err="1" smtClean="0">
                <a:solidFill>
                  <a:srgbClr val="494949"/>
                </a:solidFill>
              </a:rPr>
              <a:t>Pédago’Tech</a:t>
            </a:r>
            <a:endParaRPr lang="fr-FR" dirty="0" smtClean="0">
              <a:solidFill>
                <a:srgbClr val="494949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dirty="0">
                <a:solidFill>
                  <a:srgbClr val="494949"/>
                </a:solidFill>
              </a:rPr>
              <a:t>Complémentaire aux initiatives </a:t>
            </a:r>
            <a:r>
              <a:rPr lang="fr-FR" dirty="0" smtClean="0">
                <a:solidFill>
                  <a:srgbClr val="494949"/>
                </a:solidFill>
              </a:rPr>
              <a:t>MOOC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Une ou plusieurs revues ouvertes ?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 comité éditorial jugeant fond et forme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 référencement  vers les UNT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 choix plus ouvert de formats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Des formations pour aider les enseignants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rgbClr val="494949"/>
                </a:solidFill>
              </a:rPr>
              <a:t>Une reconnaissance par la diffusion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55776" y="6192588"/>
            <a:ext cx="619268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B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Contact : </a:t>
            </a:r>
            <a:r>
              <a:rPr lang="fr-FR" dirty="0" err="1" smtClean="0"/>
              <a:t>thual@enseeiht.fr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68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Pédago’Tech</a:t>
            </a:r>
            <a:r>
              <a:rPr lang="fr-FR" dirty="0" smtClean="0"/>
              <a:t> de l’INP Toulouse</a:t>
            </a:r>
            <a:endParaRPr lang="fr-FR" dirty="0"/>
          </a:p>
        </p:txBody>
      </p:sp>
      <p:pic>
        <p:nvPicPr>
          <p:cNvPr id="3" name="Image 2" descr="pedago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1" y="1440160"/>
            <a:ext cx="7395901" cy="5157192"/>
          </a:xfrm>
          <a:prstGeom prst="rect">
            <a:avLst/>
          </a:prstGeom>
          <a:ln w="38100" cmpd="sng"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 rot="5400000">
            <a:off x="5945578" y="3794466"/>
            <a:ext cx="5533764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B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http://</a:t>
            </a:r>
            <a:r>
              <a:rPr lang="fr-FR" dirty="0" err="1"/>
              <a:t>portailtice.inp-toulouse.fr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Open Learning </a:t>
            </a:r>
            <a:r>
              <a:rPr lang="fr-FR" dirty="0" err="1" smtClean="0"/>
              <a:t>Resources</a:t>
            </a:r>
            <a:r>
              <a:rPr lang="fr-FR" dirty="0" smtClean="0"/>
              <a:t> Editions </a:t>
            </a:r>
            <a:br>
              <a:rPr lang="fr-FR" dirty="0" smtClean="0"/>
            </a:br>
            <a:r>
              <a:rPr lang="fr-FR" dirty="0" smtClean="0"/>
              <a:t>of INP Toulouse</a:t>
            </a:r>
            <a:endParaRPr lang="fr-FR" dirty="0"/>
          </a:p>
        </p:txBody>
      </p:sp>
      <p:pic>
        <p:nvPicPr>
          <p:cNvPr id="4" name="Image 3" descr="Sans tit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1605704"/>
            <a:ext cx="8295468" cy="4703616"/>
          </a:xfrm>
          <a:prstGeom prst="rect">
            <a:avLst/>
          </a:prstGeom>
          <a:ln w="38100" cmpd="sng"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4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Éditions des Ressources Pédagogiques Ouvertes de l’INP Toulouse</a:t>
            </a:r>
            <a:endParaRPr lang="fr-FR" dirty="0"/>
          </a:p>
        </p:txBody>
      </p:sp>
      <p:pic>
        <p:nvPicPr>
          <p:cNvPr id="5" name="Image 4" descr="Sans tit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2" y="1412776"/>
            <a:ext cx="8007290" cy="5184576"/>
          </a:xfrm>
          <a:prstGeom prst="rect">
            <a:avLst/>
          </a:prstGeom>
          <a:ln w="38100" cmpd="sng"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01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en mathématiques</a:t>
            </a:r>
            <a:endParaRPr lang="fr-FR" dirty="0"/>
          </a:p>
        </p:txBody>
      </p:sp>
      <p:pic>
        <p:nvPicPr>
          <p:cNvPr id="3" name="Image 2" descr="Sans tit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7" y="1412776"/>
            <a:ext cx="8331647" cy="5040560"/>
          </a:xfrm>
          <a:prstGeom prst="rect">
            <a:avLst/>
          </a:prstGeom>
          <a:ln w="38100" cmpd="sng"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01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ressource numérique</a:t>
            </a:r>
            <a:endParaRPr lang="fr-FR" dirty="0"/>
          </a:p>
        </p:txBody>
      </p:sp>
      <p:pic>
        <p:nvPicPr>
          <p:cNvPr id="4" name="Image 3" descr="Sans tit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57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charte graphique </a:t>
            </a:r>
            <a:r>
              <a:rPr lang="fr-FR" dirty="0" err="1" smtClean="0"/>
              <a:t>Scenari</a:t>
            </a:r>
            <a:r>
              <a:rPr lang="fr-FR" dirty="0" smtClean="0"/>
              <a:t> Opale</a:t>
            </a:r>
            <a:endParaRPr lang="fr-FR" dirty="0"/>
          </a:p>
        </p:txBody>
      </p:sp>
      <p:pic>
        <p:nvPicPr>
          <p:cNvPr id="4" name="Image 3" descr="Sans tit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860"/>
            <a:ext cx="9144000" cy="55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Possibilité de charte Groupe INP</a:t>
            </a:r>
            <a:endParaRPr lang="fr-FR" dirty="0"/>
          </a:p>
        </p:txBody>
      </p:sp>
      <p:pic>
        <p:nvPicPr>
          <p:cNvPr id="3" name="Image 2" descr="Sans tit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162594"/>
            <a:ext cx="9144000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Expérience TICE POUR TOUS en 2014</a:t>
            </a:r>
            <a:endParaRPr lang="fr-FR" dirty="0"/>
          </a:p>
        </p:txBody>
      </p:sp>
      <p:pic>
        <p:nvPicPr>
          <p:cNvPr id="3" name="Image 2" descr="TICE-POUR-TOUS-2012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144000" cy="45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Groupe IN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130</Words>
  <Application>Microsoft Macintosh PowerPoint</Application>
  <PresentationFormat>Présentation à l'écran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Groupe INP</vt:lpstr>
      <vt:lpstr>Une Pédago’Tech pour le groupe INP ?  O. Thual, INP Toulouse</vt:lpstr>
      <vt:lpstr>La Pédago’Tech de l’INP Toulouse</vt:lpstr>
      <vt:lpstr>Open Learning Resources Editions  of INP Toulouse</vt:lpstr>
      <vt:lpstr>Éditions des Ressources Pédagogiques Ouvertes de l’INP Toulouse</vt:lpstr>
      <vt:lpstr>Ressources en mathématiques</vt:lpstr>
      <vt:lpstr>Exemple de ressource numérique</vt:lpstr>
      <vt:lpstr>La charte graphique Scenari Opale</vt:lpstr>
      <vt:lpstr>Possibilité de charte Groupe INP</vt:lpstr>
      <vt:lpstr>Expérience TICE POUR TOUS en 2014</vt:lpstr>
      <vt:lpstr>Une Pédago’Tech pour le groupe INP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LAURIAC</dc:creator>
  <cp:lastModifiedBy>Olivier THUAL</cp:lastModifiedBy>
  <cp:revision>33</cp:revision>
  <dcterms:created xsi:type="dcterms:W3CDTF">2015-10-16T14:53:23Z</dcterms:created>
  <dcterms:modified xsi:type="dcterms:W3CDTF">2015-10-17T17:27:29Z</dcterms:modified>
</cp:coreProperties>
</file>